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57" r:id="rId4"/>
    <p:sldId id="259" r:id="rId5"/>
    <p:sldId id="258" r:id="rId6"/>
    <p:sldId id="263" r:id="rId7"/>
    <p:sldId id="264" r:id="rId8"/>
    <p:sldId id="265" r:id="rId9"/>
    <p:sldId id="268" r:id="rId1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9960D-5E89-46AF-8D10-CF164D45ED0A}" type="datetimeFigureOut">
              <a:rPr lang="it-IT" smtClean="0"/>
              <a:t>11/12/2020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90B8B-9513-4F39-9D43-DC8D91A1FD4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9280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9960D-5E89-46AF-8D10-CF164D45ED0A}" type="datetimeFigureOut">
              <a:rPr lang="it-IT" smtClean="0"/>
              <a:t>11/12/2020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90B8B-9513-4F39-9D43-DC8D91A1FD4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7507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9960D-5E89-46AF-8D10-CF164D45ED0A}" type="datetimeFigureOut">
              <a:rPr lang="it-IT" smtClean="0"/>
              <a:t>11/12/2020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90B8B-9513-4F39-9D43-DC8D91A1FD4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6276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9960D-5E89-46AF-8D10-CF164D45ED0A}" type="datetimeFigureOut">
              <a:rPr lang="it-IT" smtClean="0"/>
              <a:t>11/12/2020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90B8B-9513-4F39-9D43-DC8D91A1FD4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4513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9960D-5E89-46AF-8D10-CF164D45ED0A}" type="datetimeFigureOut">
              <a:rPr lang="it-IT" smtClean="0"/>
              <a:t>11/12/2020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90B8B-9513-4F39-9D43-DC8D91A1FD4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1364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9960D-5E89-46AF-8D10-CF164D45ED0A}" type="datetimeFigureOut">
              <a:rPr lang="it-IT" smtClean="0"/>
              <a:t>11/12/2020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90B8B-9513-4F39-9D43-DC8D91A1FD4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01791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9960D-5E89-46AF-8D10-CF164D45ED0A}" type="datetimeFigureOut">
              <a:rPr lang="it-IT" smtClean="0"/>
              <a:t>11/12/2020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90B8B-9513-4F39-9D43-DC8D91A1FD4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5414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9960D-5E89-46AF-8D10-CF164D45ED0A}" type="datetimeFigureOut">
              <a:rPr lang="it-IT" smtClean="0"/>
              <a:t>11/12/2020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90B8B-9513-4F39-9D43-DC8D91A1FD4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8943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9960D-5E89-46AF-8D10-CF164D45ED0A}" type="datetimeFigureOut">
              <a:rPr lang="it-IT" smtClean="0"/>
              <a:t>11/12/2020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90B8B-9513-4F39-9D43-DC8D91A1FD4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70092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9960D-5E89-46AF-8D10-CF164D45ED0A}" type="datetimeFigureOut">
              <a:rPr lang="it-IT" smtClean="0"/>
              <a:t>11/12/2020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90B8B-9513-4F39-9D43-DC8D91A1FD4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4077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9960D-5E89-46AF-8D10-CF164D45ED0A}" type="datetimeFigureOut">
              <a:rPr lang="it-IT" smtClean="0"/>
              <a:t>11/12/2020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90B8B-9513-4F39-9D43-DC8D91A1FD4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667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29960D-5E89-46AF-8D10-CF164D45ED0A}" type="datetimeFigureOut">
              <a:rPr lang="it-IT" smtClean="0"/>
              <a:t>11/12/2020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190B8B-9513-4F39-9D43-DC8D91A1FD4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3606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74000">
                <a:schemeClr val="bg1"/>
              </a:gs>
              <a:gs pos="83000">
                <a:schemeClr val="bg1"/>
              </a:gs>
              <a:gs pos="100000">
                <a:schemeClr val="bg1"/>
              </a:gs>
            </a:gsLst>
            <a:lin ang="162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0028"/>
            <a:ext cx="12192000" cy="6037943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967" y="2085974"/>
            <a:ext cx="1809750" cy="1362075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0850" y="933449"/>
            <a:ext cx="2209800" cy="2447925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1033" y="1257299"/>
            <a:ext cx="1838325" cy="1933575"/>
          </a:xfrm>
          <a:prstGeom prst="rect">
            <a:avLst/>
          </a:prstGeom>
        </p:spPr>
      </p:pic>
      <p:pic>
        <p:nvPicPr>
          <p:cNvPr id="10" name="Immagin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58101" y="1190624"/>
            <a:ext cx="1781175" cy="2333625"/>
          </a:xfrm>
          <a:prstGeom prst="rect">
            <a:avLst/>
          </a:prstGeom>
        </p:spPr>
      </p:pic>
      <p:pic>
        <p:nvPicPr>
          <p:cNvPr id="11" name="Immagin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38787" y="1019175"/>
            <a:ext cx="1781175" cy="1885950"/>
          </a:xfrm>
          <a:prstGeom prst="rect">
            <a:avLst/>
          </a:prstGeom>
        </p:spPr>
      </p:pic>
      <p:pic>
        <p:nvPicPr>
          <p:cNvPr id="12" name="Immagin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43787" y="1814512"/>
            <a:ext cx="1762125" cy="1666875"/>
          </a:xfrm>
          <a:prstGeom prst="rect">
            <a:avLst/>
          </a:prstGeom>
        </p:spPr>
      </p:pic>
      <p:pic>
        <p:nvPicPr>
          <p:cNvPr id="13" name="Immagin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86975" y="1905000"/>
            <a:ext cx="1847850" cy="1371600"/>
          </a:xfrm>
          <a:prstGeom prst="rect">
            <a:avLst/>
          </a:prstGeom>
        </p:spPr>
      </p:pic>
      <p:pic>
        <p:nvPicPr>
          <p:cNvPr id="14" name="Immagin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144125" y="1409700"/>
            <a:ext cx="1733550" cy="2133600"/>
          </a:xfrm>
          <a:prstGeom prst="rect">
            <a:avLst/>
          </a:prstGeom>
        </p:spPr>
      </p:pic>
      <p:pic>
        <p:nvPicPr>
          <p:cNvPr id="15" name="Immagine 1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43287" y="3000375"/>
            <a:ext cx="2028825" cy="1238250"/>
          </a:xfrm>
          <a:prstGeom prst="rect">
            <a:avLst/>
          </a:prstGeom>
        </p:spPr>
      </p:pic>
      <p:pic>
        <p:nvPicPr>
          <p:cNvPr id="17" name="Immagine 16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4842" y="567652"/>
            <a:ext cx="6260040" cy="24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986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74000">
                <a:schemeClr val="bg1"/>
              </a:gs>
              <a:gs pos="83000">
                <a:schemeClr val="bg1"/>
              </a:gs>
              <a:gs pos="100000">
                <a:schemeClr val="bg1"/>
              </a:gs>
            </a:gsLst>
            <a:lin ang="162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889" y="1539000"/>
            <a:ext cx="9666223" cy="37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30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74000">
                <a:schemeClr val="bg1"/>
              </a:gs>
              <a:gs pos="83000">
                <a:schemeClr val="bg1"/>
              </a:gs>
              <a:gs pos="100000">
                <a:schemeClr val="bg1"/>
              </a:gs>
            </a:gsLst>
            <a:lin ang="162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4" name="Immagin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50" y="0"/>
            <a:ext cx="10858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824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74000">
                <a:schemeClr val="bg1"/>
              </a:gs>
              <a:gs pos="83000">
                <a:schemeClr val="bg1"/>
              </a:gs>
              <a:gs pos="100000">
                <a:schemeClr val="bg1"/>
              </a:gs>
            </a:gsLst>
            <a:lin ang="162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4591" y="0"/>
            <a:ext cx="59228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534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74000">
                <a:schemeClr val="bg1"/>
              </a:gs>
              <a:gs pos="83000">
                <a:schemeClr val="bg1"/>
              </a:gs>
              <a:gs pos="100000">
                <a:schemeClr val="bg1"/>
              </a:gs>
            </a:gsLst>
            <a:lin ang="162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035" y="0"/>
            <a:ext cx="100619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738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74000">
                <a:schemeClr val="bg1"/>
              </a:gs>
              <a:gs pos="83000">
                <a:schemeClr val="bg1"/>
              </a:gs>
              <a:gs pos="100000">
                <a:schemeClr val="bg1"/>
              </a:gs>
            </a:gsLst>
            <a:lin ang="162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9524"/>
            <a:ext cx="12192000" cy="4713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24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74000">
                <a:schemeClr val="bg1"/>
              </a:gs>
              <a:gs pos="83000">
                <a:schemeClr val="bg1"/>
              </a:gs>
              <a:gs pos="100000">
                <a:schemeClr val="bg1"/>
              </a:gs>
            </a:gsLst>
            <a:lin ang="162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09311"/>
            <a:ext cx="12192000" cy="4639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276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74000">
                <a:schemeClr val="bg1"/>
              </a:gs>
              <a:gs pos="83000">
                <a:schemeClr val="bg1"/>
              </a:gs>
              <a:gs pos="100000">
                <a:schemeClr val="bg1"/>
              </a:gs>
            </a:gsLst>
            <a:lin ang="162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7572" y="0"/>
            <a:ext cx="87568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697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74000">
                <a:schemeClr val="bg1"/>
              </a:gs>
              <a:gs pos="83000">
                <a:schemeClr val="bg1"/>
              </a:gs>
              <a:gs pos="100000">
                <a:schemeClr val="bg1"/>
              </a:gs>
            </a:gsLst>
            <a:lin ang="162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946" y="0"/>
            <a:ext cx="4960107" cy="6858000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135"/>
          <a:stretch/>
        </p:blipFill>
        <p:spPr>
          <a:xfrm>
            <a:off x="3925877" y="658991"/>
            <a:ext cx="8266123" cy="6041999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79" t="53333" r="2"/>
          <a:stretch/>
        </p:blipFill>
        <p:spPr>
          <a:xfrm>
            <a:off x="3956189" y="717884"/>
            <a:ext cx="8244588" cy="5634790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68" y="1439780"/>
            <a:ext cx="3240503" cy="4480422"/>
          </a:xfrm>
          <a:prstGeom prst="rect">
            <a:avLst/>
          </a:prstGeom>
        </p:spPr>
      </p:pic>
      <p:sp>
        <p:nvSpPr>
          <p:cNvPr id="9" name="Freccia a destra 8"/>
          <p:cNvSpPr/>
          <p:nvPr/>
        </p:nvSpPr>
        <p:spPr>
          <a:xfrm>
            <a:off x="3234536" y="2470483"/>
            <a:ext cx="691342" cy="529391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/>
          <p:cNvSpPr/>
          <p:nvPr/>
        </p:nvSpPr>
        <p:spPr>
          <a:xfrm>
            <a:off x="0" y="1443789"/>
            <a:ext cx="3234536" cy="2340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11"/>
          <p:cNvSpPr/>
          <p:nvPr/>
        </p:nvSpPr>
        <p:spPr>
          <a:xfrm>
            <a:off x="17339" y="3754517"/>
            <a:ext cx="3234536" cy="2160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Freccia a destra 12"/>
          <p:cNvSpPr/>
          <p:nvPr/>
        </p:nvSpPr>
        <p:spPr>
          <a:xfrm>
            <a:off x="3275855" y="4399545"/>
            <a:ext cx="691342" cy="529391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78065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2" grpId="0" animBg="1"/>
      <p:bldP spid="13" grpId="0" animBg="1"/>
    </p:bld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DPO Office</dc:creator>
  <cp:lastModifiedBy>DPO Office</cp:lastModifiedBy>
  <cp:revision>29</cp:revision>
  <dcterms:created xsi:type="dcterms:W3CDTF">2020-12-11T17:40:10Z</dcterms:created>
  <dcterms:modified xsi:type="dcterms:W3CDTF">2020-12-11T21:43:45Z</dcterms:modified>
</cp:coreProperties>
</file>

<file path=docProps/thumbnail.jpeg>
</file>